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5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0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7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3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6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9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9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0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8C44-B760-4873-A1C4-2491498C8FB8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ED2A-49A7-4C09-B01F-7AC64BF3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GIMP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Home Icon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571" y="4286371"/>
            <a:ext cx="1942857" cy="1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13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470" y="588518"/>
            <a:ext cx="1917460" cy="13460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6267" y="186267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Create a Home Icon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6267" y="1507066"/>
            <a:ext cx="7670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Add Wilber to a </a:t>
            </a:r>
            <a:r>
              <a:rPr lang="en-US" sz="3200" b="1" dirty="0" smtClean="0"/>
              <a:t>sphere</a:t>
            </a:r>
            <a:r>
              <a:rPr lang="en-US" sz="3200" dirty="0" smtClean="0"/>
              <a:t> liked you learned in text effects or the </a:t>
            </a:r>
            <a:r>
              <a:rPr lang="en-US" sz="3200" b="1" dirty="0" smtClean="0"/>
              <a:t>circle icon </a:t>
            </a:r>
            <a:r>
              <a:rPr lang="en-US" sz="3200" dirty="0" smtClean="0"/>
              <a:t>with glow effect you just made.</a:t>
            </a:r>
          </a:p>
          <a:p>
            <a:r>
              <a:rPr lang="en-US" sz="3200" dirty="0" smtClean="0"/>
              <a:t>Add the text of “Home” to it as well.</a:t>
            </a:r>
          </a:p>
          <a:p>
            <a:endParaRPr lang="en-US" sz="3200" dirty="0"/>
          </a:p>
          <a:p>
            <a:r>
              <a:rPr lang="en-US" sz="3200" dirty="0" smtClean="0"/>
              <a:t>Later we can scale our icon down, add a hyperlink and use it as a Home button on our navigation menu.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70" y="4472638"/>
            <a:ext cx="1942857" cy="1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72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GIMP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GIMP</dc:title>
  <dc:creator>Microsoft account</dc:creator>
  <cp:lastModifiedBy>Microsoft account</cp:lastModifiedBy>
  <cp:revision>4</cp:revision>
  <dcterms:created xsi:type="dcterms:W3CDTF">2014-05-06T14:45:06Z</dcterms:created>
  <dcterms:modified xsi:type="dcterms:W3CDTF">2014-05-06T14:50:46Z</dcterms:modified>
</cp:coreProperties>
</file>